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Roboto"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B1D49-C811-4D52-A781-A25A090E476A}" v="7" dt="2021-03-23T17:02:41.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96" d="100"/>
          <a:sy n="96" d="100"/>
        </p:scale>
        <p:origin x="63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297B1D49-C811-4D52-A781-A25A090E476A}"/>
    <pc:docChg chg="custSel modMainMaster">
      <pc:chgData name="Sally North" userId="52e2d7fe0a4c5456" providerId="LiveId" clId="{297B1D49-C811-4D52-A781-A25A090E476A}" dt="2021-03-23T17:02:41.778" v="9"/>
      <pc:docMkLst>
        <pc:docMk/>
      </pc:docMkLst>
      <pc:sldMasterChg chg="addSp delSp modSp mod modSldLayout">
        <pc:chgData name="Sally North" userId="52e2d7fe0a4c5456" providerId="LiveId" clId="{297B1D49-C811-4D52-A781-A25A090E476A}" dt="2021-03-23T17:02:41.778" v="9"/>
        <pc:sldMasterMkLst>
          <pc:docMk/>
          <pc:sldMasterMk cId="0" sldId="2147483659"/>
        </pc:sldMasterMkLst>
        <pc:spChg chg="add del mod">
          <ac:chgData name="Sally North" userId="52e2d7fe0a4c5456" providerId="LiveId" clId="{297B1D49-C811-4D52-A781-A25A090E476A}" dt="2021-03-23T17:02:31.456" v="6"/>
          <ac:spMkLst>
            <pc:docMk/>
            <pc:sldMasterMk cId="0" sldId="2147483659"/>
            <ac:spMk id="3" creationId="{5A8A9828-B961-45D8-BB9D-1744F37E990D}"/>
          </ac:spMkLst>
        </pc:spChg>
        <pc:spChg chg="del">
          <ac:chgData name="Sally North" userId="52e2d7fe0a4c5456" providerId="LiveId" clId="{297B1D49-C811-4D52-A781-A25A090E476A}" dt="2021-03-23T16:56:34.750" v="2" actId="478"/>
          <ac:spMkLst>
            <pc:docMk/>
            <pc:sldMasterMk cId="0" sldId="2147483659"/>
            <ac:spMk id="6" creationId="{00000000-0000-0000-0000-000000000000}"/>
          </ac:spMkLst>
        </pc:spChg>
        <pc:spChg chg="del">
          <ac:chgData name="Sally North" userId="52e2d7fe0a4c5456" providerId="LiveId" clId="{297B1D49-C811-4D52-A781-A25A090E476A}" dt="2021-03-23T16:56:34.750" v="2" actId="478"/>
          <ac:spMkLst>
            <pc:docMk/>
            <pc:sldMasterMk cId="0" sldId="2147483659"/>
            <ac:spMk id="7" creationId="{00000000-0000-0000-0000-000000000000}"/>
          </ac:spMkLst>
        </pc:spChg>
        <pc:spChg chg="add del mod">
          <ac:chgData name="Sally North" userId="52e2d7fe0a4c5456" providerId="LiveId" clId="{297B1D49-C811-4D52-A781-A25A090E476A}" dt="2021-03-23T17:02:39.690" v="8"/>
          <ac:spMkLst>
            <pc:docMk/>
            <pc:sldMasterMk cId="0" sldId="2147483659"/>
            <ac:spMk id="7" creationId="{E2207795-6507-4FB9-AD58-15C93D3A1EA7}"/>
          </ac:spMkLst>
        </pc:spChg>
        <pc:spChg chg="del">
          <ac:chgData name="Sally North" userId="52e2d7fe0a4c5456" providerId="LiveId" clId="{297B1D49-C811-4D52-A781-A25A090E476A}" dt="2021-03-23T16:56:34.750" v="2" actId="478"/>
          <ac:spMkLst>
            <pc:docMk/>
            <pc:sldMasterMk cId="0" sldId="2147483659"/>
            <ac:spMk id="8" creationId="{00000000-0000-0000-0000-000000000000}"/>
          </ac:spMkLst>
        </pc:spChg>
        <pc:picChg chg="add del">
          <ac:chgData name="Sally North" userId="52e2d7fe0a4c5456" providerId="LiveId" clId="{297B1D49-C811-4D52-A781-A25A090E476A}" dt="2021-03-23T17:02:25.925" v="4" actId="478"/>
          <ac:picMkLst>
            <pc:docMk/>
            <pc:sldMasterMk cId="0" sldId="2147483659"/>
            <ac:picMk id="2" creationId="{11616B1E-426C-4174-8EA7-7C4DC06C6684}"/>
          </ac:picMkLst>
        </pc:picChg>
        <pc:picChg chg="add del mod">
          <ac:chgData name="Sally North" userId="52e2d7fe0a4c5456" providerId="LiveId" clId="{297B1D49-C811-4D52-A781-A25A090E476A}" dt="2021-03-23T17:02:31.456" v="6"/>
          <ac:picMkLst>
            <pc:docMk/>
            <pc:sldMasterMk cId="0" sldId="2147483659"/>
            <ac:picMk id="4" creationId="{DAF26D3E-2373-4066-8830-FA31AD50F3BF}"/>
          </ac:picMkLst>
        </pc:picChg>
        <pc:picChg chg="add del mod">
          <ac:chgData name="Sally North" userId="52e2d7fe0a4c5456" providerId="LiveId" clId="{297B1D49-C811-4D52-A781-A25A090E476A}" dt="2021-03-23T17:02:31.456" v="6"/>
          <ac:picMkLst>
            <pc:docMk/>
            <pc:sldMasterMk cId="0" sldId="2147483659"/>
            <ac:picMk id="5" creationId="{7184A6B5-B4C3-4E2D-9940-35D53559A5CC}"/>
          </ac:picMkLst>
        </pc:picChg>
        <pc:picChg chg="add del mod">
          <ac:chgData name="Sally North" userId="52e2d7fe0a4c5456" providerId="LiveId" clId="{297B1D49-C811-4D52-A781-A25A090E476A}" dt="2021-03-23T17:02:31.456" v="6"/>
          <ac:picMkLst>
            <pc:docMk/>
            <pc:sldMasterMk cId="0" sldId="2147483659"/>
            <ac:picMk id="6" creationId="{A8DA6984-928B-4C4C-8150-CA45F3F1AFED}"/>
          </ac:picMkLst>
        </pc:picChg>
        <pc:picChg chg="add del mod">
          <ac:chgData name="Sally North" userId="52e2d7fe0a4c5456" providerId="LiveId" clId="{297B1D49-C811-4D52-A781-A25A090E476A}" dt="2021-03-23T17:02:39.690" v="8"/>
          <ac:picMkLst>
            <pc:docMk/>
            <pc:sldMasterMk cId="0" sldId="2147483659"/>
            <ac:picMk id="8" creationId="{276B3FEE-95E7-4B9A-99A0-A294E431F3B7}"/>
          </ac:picMkLst>
        </pc:picChg>
        <pc:picChg chg="add del mod">
          <ac:chgData name="Sally North" userId="52e2d7fe0a4c5456" providerId="LiveId" clId="{297B1D49-C811-4D52-A781-A25A090E476A}" dt="2021-03-23T17:02:39.690" v="8"/>
          <ac:picMkLst>
            <pc:docMk/>
            <pc:sldMasterMk cId="0" sldId="2147483659"/>
            <ac:picMk id="9" creationId="{A690EC18-78C5-44E8-BCD2-FA21FF92DB17}"/>
          </ac:picMkLst>
        </pc:picChg>
        <pc:picChg chg="add del mod">
          <ac:chgData name="Sally North" userId="52e2d7fe0a4c5456" providerId="LiveId" clId="{297B1D49-C811-4D52-A781-A25A090E476A}" dt="2021-03-23T17:02:39.690" v="8"/>
          <ac:picMkLst>
            <pc:docMk/>
            <pc:sldMasterMk cId="0" sldId="2147483659"/>
            <ac:picMk id="10" creationId="{9224A864-9510-433C-BD8C-89CD9422ECD3}"/>
          </ac:picMkLst>
        </pc:picChg>
        <pc:picChg chg="add">
          <ac:chgData name="Sally North" userId="52e2d7fe0a4c5456" providerId="LiveId" clId="{297B1D49-C811-4D52-A781-A25A090E476A}" dt="2021-03-23T17:02:41.778" v="9"/>
          <ac:picMkLst>
            <pc:docMk/>
            <pc:sldMasterMk cId="0" sldId="2147483659"/>
            <ac:picMk id="11" creationId="{EF00DEED-5E0C-49A3-AC97-BD5B29A58A2E}"/>
          </ac:picMkLst>
        </pc:picChg>
        <pc:sldLayoutChg chg="addSp delSp mod">
          <pc:chgData name="Sally North" userId="52e2d7fe0a4c5456" providerId="LiveId" clId="{297B1D49-C811-4D52-A781-A25A090E476A}" dt="2021-03-23T16:56:22.158" v="1"/>
          <pc:sldLayoutMkLst>
            <pc:docMk/>
            <pc:sldMasterMk cId="0" sldId="2147483659"/>
            <pc:sldLayoutMk cId="0" sldId="2147483650"/>
          </pc:sldLayoutMkLst>
          <pc:spChg chg="del">
            <ac:chgData name="Sally North" userId="52e2d7fe0a4c5456" providerId="LiveId" clId="{297B1D49-C811-4D52-A781-A25A090E476A}" dt="2021-03-23T16:56:17.547" v="0" actId="478"/>
            <ac:spMkLst>
              <pc:docMk/>
              <pc:sldMasterMk cId="0" sldId="2147483659"/>
              <pc:sldLayoutMk cId="0" sldId="2147483650"/>
              <ac:spMk id="17" creationId="{00000000-0000-0000-0000-000000000000}"/>
            </ac:spMkLst>
          </pc:spChg>
          <pc:spChg chg="del">
            <ac:chgData name="Sally North" userId="52e2d7fe0a4c5456" providerId="LiveId" clId="{297B1D49-C811-4D52-A781-A25A090E476A}" dt="2021-03-23T16:56:17.547" v="0" actId="478"/>
            <ac:spMkLst>
              <pc:docMk/>
              <pc:sldMasterMk cId="0" sldId="2147483659"/>
              <pc:sldLayoutMk cId="0" sldId="2147483650"/>
              <ac:spMk id="18" creationId="{00000000-0000-0000-0000-000000000000}"/>
            </ac:spMkLst>
          </pc:spChg>
          <pc:spChg chg="del">
            <ac:chgData name="Sally North" userId="52e2d7fe0a4c5456" providerId="LiveId" clId="{297B1D49-C811-4D52-A781-A25A090E476A}" dt="2021-03-23T16:56:17.547" v="0" actId="478"/>
            <ac:spMkLst>
              <pc:docMk/>
              <pc:sldMasterMk cId="0" sldId="2147483659"/>
              <pc:sldLayoutMk cId="0" sldId="2147483650"/>
              <ac:spMk id="19" creationId="{00000000-0000-0000-0000-000000000000}"/>
            </ac:spMkLst>
          </pc:spChg>
          <pc:picChg chg="add">
            <ac:chgData name="Sally North" userId="52e2d7fe0a4c5456" providerId="LiveId" clId="{297B1D49-C811-4D52-A781-A25A090E476A}" dt="2021-03-23T16:56:22.158" v="1"/>
            <ac:picMkLst>
              <pc:docMk/>
              <pc:sldMasterMk cId="0" sldId="2147483659"/>
              <pc:sldLayoutMk cId="0" sldId="2147483650"/>
              <ac:picMk id="2" creationId="{695B94E3-B8E5-4980-9CF7-8DC16FC1EBAD}"/>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36090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af9273ef7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af9273ef7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3d450897e_0_1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3d450897e_0_1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af9273e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af9273ef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f9273ef77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f9273ef77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af9273ef7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af9273ef7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6"/>
        <p:cNvGrpSpPr/>
        <p:nvPr/>
      </p:nvGrpSpPr>
      <p:grpSpPr>
        <a:xfrm>
          <a:off x="0" y="0"/>
          <a:ext cx="0" cy="0"/>
          <a:chOff x="0" y="0"/>
          <a:chExt cx="0" cy="0"/>
        </a:xfrm>
      </p:grpSpPr>
      <p:pic>
        <p:nvPicPr>
          <p:cNvPr id="2" name="Picture 1">
            <a:extLst>
              <a:ext uri="{FF2B5EF4-FFF2-40B4-BE49-F238E27FC236}">
                <a16:creationId xmlns:a16="http://schemas.microsoft.com/office/drawing/2014/main" id="{695B94E3-B8E5-4980-9CF7-8DC16FC1EBAD}"/>
              </a:ext>
            </a:extLst>
          </p:cNvPr>
          <p:cNvPicPr>
            <a:picLocks noChangeAspect="1"/>
          </p:cNvPicPr>
          <p:nvPr userDrawn="1"/>
        </p:nvPicPr>
        <p:blipFill>
          <a:blip r:embed="rId2"/>
          <a:stretch>
            <a:fillRect/>
          </a:stretch>
        </p:blipFill>
        <p:spPr>
          <a:xfrm>
            <a:off x="0" y="42064"/>
            <a:ext cx="9144000" cy="505937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11" name="Picture 10">
            <a:extLst>
              <a:ext uri="{FF2B5EF4-FFF2-40B4-BE49-F238E27FC236}">
                <a16:creationId xmlns:a16="http://schemas.microsoft.com/office/drawing/2014/main" id="{EF00DEED-5E0C-49A3-AC97-BD5B29A58A2E}"/>
              </a:ext>
            </a:extLst>
          </p:cNvPr>
          <p:cNvPicPr>
            <a:picLocks noChangeAspect="1"/>
          </p:cNvPicPr>
          <p:nvPr userDrawn="1"/>
        </p:nvPicPr>
        <p:blipFill>
          <a:blip r:embed="rId13"/>
          <a:stretch>
            <a:fillRect/>
          </a:stretch>
        </p:blipFill>
        <p:spPr>
          <a:xfrm>
            <a:off x="0" y="42064"/>
            <a:ext cx="9144000" cy="5059371"/>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Design thinking</a:t>
            </a:r>
            <a:endParaRPr/>
          </a:p>
        </p:txBody>
      </p:sp>
      <p:grpSp>
        <p:nvGrpSpPr>
          <p:cNvPr id="55" name="Google Shape;55;p13"/>
          <p:cNvGrpSpPr/>
          <p:nvPr/>
        </p:nvGrpSpPr>
        <p:grpSpPr>
          <a:xfrm>
            <a:off x="668975" y="2484375"/>
            <a:ext cx="1768306" cy="729390"/>
            <a:chOff x="668975" y="2484375"/>
            <a:chExt cx="1768306" cy="729390"/>
          </a:xfrm>
        </p:grpSpPr>
        <p:sp>
          <p:nvSpPr>
            <p:cNvPr id="56" name="Google Shape;56;p13"/>
            <p:cNvSpPr/>
            <p:nvPr/>
          </p:nvSpPr>
          <p:spPr>
            <a:xfrm>
              <a:off x="902781" y="3080265"/>
              <a:ext cx="1534500" cy="133500"/>
            </a:xfrm>
            <a:prstGeom prst="rect">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668975" y="2484375"/>
              <a:ext cx="1165200" cy="371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b="1">
                  <a:latin typeface="Roboto"/>
                  <a:ea typeface="Roboto"/>
                  <a:cs typeface="Roboto"/>
                  <a:sym typeface="Roboto"/>
                </a:rPr>
                <a:t>EMPATHIZE</a:t>
              </a:r>
              <a:endParaRPr sz="1200" b="1">
                <a:latin typeface="Roboto"/>
                <a:ea typeface="Roboto"/>
                <a:cs typeface="Roboto"/>
                <a:sym typeface="Roboto"/>
              </a:endParaRPr>
            </a:p>
          </p:txBody>
        </p:sp>
        <p:grpSp>
          <p:nvGrpSpPr>
            <p:cNvPr id="58" name="Google Shape;58;p13"/>
            <p:cNvGrpSpPr/>
            <p:nvPr/>
          </p:nvGrpSpPr>
          <p:grpSpPr>
            <a:xfrm>
              <a:off x="851208" y="2800855"/>
              <a:ext cx="92400" cy="411825"/>
              <a:chOff x="845575" y="2563700"/>
              <a:chExt cx="92400" cy="411825"/>
            </a:xfrm>
          </p:grpSpPr>
          <p:cxnSp>
            <p:nvCxnSpPr>
              <p:cNvPr id="59" name="Google Shape;59;p13"/>
              <p:cNvCxnSpPr/>
              <p:nvPr/>
            </p:nvCxnSpPr>
            <p:spPr>
              <a:xfrm>
                <a:off x="891775" y="2616125"/>
                <a:ext cx="0" cy="359400"/>
              </a:xfrm>
              <a:prstGeom prst="straightConnector1">
                <a:avLst/>
              </a:prstGeom>
              <a:noFill/>
              <a:ln w="9525" cap="flat" cmpd="sng">
                <a:solidFill>
                  <a:srgbClr val="000000"/>
                </a:solidFill>
                <a:prstDash val="solid"/>
                <a:round/>
                <a:headEnd type="none" w="sm" len="sm"/>
                <a:tailEnd type="none" w="sm" len="sm"/>
              </a:ln>
            </p:spPr>
          </p:cxnSp>
          <p:sp>
            <p:nvSpPr>
              <p:cNvPr id="60" name="Google Shape;60;p13"/>
              <p:cNvSpPr/>
              <p:nvPr/>
            </p:nvSpPr>
            <p:spPr>
              <a:xfrm>
                <a:off x="845575" y="2563700"/>
                <a:ext cx="92400" cy="924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1" name="Google Shape;61;p13"/>
          <p:cNvGrpSpPr/>
          <p:nvPr/>
        </p:nvGrpSpPr>
        <p:grpSpPr>
          <a:xfrm>
            <a:off x="2255780" y="3080258"/>
            <a:ext cx="1716001" cy="726204"/>
            <a:chOff x="2255780" y="3080258"/>
            <a:chExt cx="1716001" cy="726204"/>
          </a:xfrm>
        </p:grpSpPr>
        <p:sp>
          <p:nvSpPr>
            <p:cNvPr id="62" name="Google Shape;62;p13"/>
            <p:cNvSpPr/>
            <p:nvPr/>
          </p:nvSpPr>
          <p:spPr>
            <a:xfrm>
              <a:off x="2437281" y="3080265"/>
              <a:ext cx="1534500" cy="133500"/>
            </a:xfrm>
            <a:prstGeom prst="rect">
              <a:avLst/>
            </a:prstGeom>
            <a:solidFill>
              <a:srgbClr val="0944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txBox="1"/>
            <p:nvPr/>
          </p:nvSpPr>
          <p:spPr>
            <a:xfrm>
              <a:off x="2255780" y="3435062"/>
              <a:ext cx="745800" cy="371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b="1">
                  <a:latin typeface="Roboto"/>
                  <a:ea typeface="Roboto"/>
                  <a:cs typeface="Roboto"/>
                  <a:sym typeface="Roboto"/>
                </a:rPr>
                <a:t>DEFINE</a:t>
              </a:r>
              <a:endParaRPr sz="1200" b="1">
                <a:latin typeface="Roboto"/>
                <a:ea typeface="Roboto"/>
                <a:cs typeface="Roboto"/>
                <a:sym typeface="Roboto"/>
              </a:endParaRPr>
            </a:p>
          </p:txBody>
        </p:sp>
        <p:grpSp>
          <p:nvGrpSpPr>
            <p:cNvPr id="64" name="Google Shape;64;p13"/>
            <p:cNvGrpSpPr/>
            <p:nvPr/>
          </p:nvGrpSpPr>
          <p:grpSpPr>
            <a:xfrm rot="10800000">
              <a:off x="2395183" y="3080258"/>
              <a:ext cx="92400" cy="411825"/>
              <a:chOff x="2070100" y="2563700"/>
              <a:chExt cx="92400" cy="411825"/>
            </a:xfrm>
          </p:grpSpPr>
          <p:cxnSp>
            <p:nvCxnSpPr>
              <p:cNvPr id="65" name="Google Shape;65;p13"/>
              <p:cNvCxnSpPr/>
              <p:nvPr/>
            </p:nvCxnSpPr>
            <p:spPr>
              <a:xfrm>
                <a:off x="2116300" y="2616125"/>
                <a:ext cx="0" cy="359400"/>
              </a:xfrm>
              <a:prstGeom prst="straightConnector1">
                <a:avLst/>
              </a:prstGeom>
              <a:noFill/>
              <a:ln w="9525" cap="flat" cmpd="sng">
                <a:solidFill>
                  <a:srgbClr val="000000"/>
                </a:solidFill>
                <a:prstDash val="solid"/>
                <a:round/>
                <a:headEnd type="none" w="sm" len="sm"/>
                <a:tailEnd type="none" w="sm" len="sm"/>
              </a:ln>
            </p:spPr>
          </p:cxnSp>
          <p:sp>
            <p:nvSpPr>
              <p:cNvPr id="66" name="Google Shape;66;p13"/>
              <p:cNvSpPr/>
              <p:nvPr/>
            </p:nvSpPr>
            <p:spPr>
              <a:xfrm>
                <a:off x="2070100" y="2563700"/>
                <a:ext cx="92400" cy="924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7" name="Google Shape;67;p13"/>
          <p:cNvGrpSpPr/>
          <p:nvPr/>
        </p:nvGrpSpPr>
        <p:grpSpPr>
          <a:xfrm>
            <a:off x="3795306" y="2454043"/>
            <a:ext cx="1710972" cy="759722"/>
            <a:chOff x="3795306" y="2454043"/>
            <a:chExt cx="1710972" cy="759722"/>
          </a:xfrm>
        </p:grpSpPr>
        <p:sp>
          <p:nvSpPr>
            <p:cNvPr id="68" name="Google Shape;68;p13"/>
            <p:cNvSpPr/>
            <p:nvPr/>
          </p:nvSpPr>
          <p:spPr>
            <a:xfrm>
              <a:off x="3971778" y="3080265"/>
              <a:ext cx="1534500" cy="133500"/>
            </a:xfrm>
            <a:prstGeom prst="rect">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13"/>
            <p:cNvGrpSpPr/>
            <p:nvPr/>
          </p:nvGrpSpPr>
          <p:grpSpPr>
            <a:xfrm>
              <a:off x="3924544" y="2800855"/>
              <a:ext cx="92400" cy="411825"/>
              <a:chOff x="845575" y="2563700"/>
              <a:chExt cx="92400" cy="411825"/>
            </a:xfrm>
          </p:grpSpPr>
          <p:cxnSp>
            <p:nvCxnSpPr>
              <p:cNvPr id="70" name="Google Shape;70;p13"/>
              <p:cNvCxnSpPr/>
              <p:nvPr/>
            </p:nvCxnSpPr>
            <p:spPr>
              <a:xfrm>
                <a:off x="891775" y="2616125"/>
                <a:ext cx="0" cy="359400"/>
              </a:xfrm>
              <a:prstGeom prst="straightConnector1">
                <a:avLst/>
              </a:prstGeom>
              <a:noFill/>
              <a:ln w="9525" cap="flat" cmpd="sng">
                <a:solidFill>
                  <a:srgbClr val="000000"/>
                </a:solidFill>
                <a:prstDash val="solid"/>
                <a:round/>
                <a:headEnd type="none" w="sm" len="sm"/>
                <a:tailEnd type="none" w="sm" len="sm"/>
              </a:ln>
            </p:spPr>
          </p:cxnSp>
          <p:sp>
            <p:nvSpPr>
              <p:cNvPr id="71" name="Google Shape;71;p13"/>
              <p:cNvSpPr/>
              <p:nvPr/>
            </p:nvSpPr>
            <p:spPr>
              <a:xfrm>
                <a:off x="845575" y="2563700"/>
                <a:ext cx="92400" cy="924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13"/>
            <p:cNvSpPr txBox="1"/>
            <p:nvPr/>
          </p:nvSpPr>
          <p:spPr>
            <a:xfrm>
              <a:off x="3795306" y="2454043"/>
              <a:ext cx="753833" cy="371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b="1" dirty="0">
                  <a:latin typeface="Roboto"/>
                  <a:ea typeface="Roboto"/>
                  <a:cs typeface="Roboto"/>
                  <a:sym typeface="Roboto"/>
                </a:rPr>
                <a:t>IDEATE</a:t>
              </a:r>
              <a:endParaRPr sz="1200" b="1" dirty="0">
                <a:latin typeface="Roboto"/>
                <a:ea typeface="Roboto"/>
                <a:cs typeface="Roboto"/>
                <a:sym typeface="Roboto"/>
              </a:endParaRPr>
            </a:p>
          </p:txBody>
        </p:sp>
      </p:grpSp>
      <p:grpSp>
        <p:nvGrpSpPr>
          <p:cNvPr id="73" name="Google Shape;73;p13"/>
          <p:cNvGrpSpPr/>
          <p:nvPr/>
        </p:nvGrpSpPr>
        <p:grpSpPr>
          <a:xfrm>
            <a:off x="5265774" y="3080258"/>
            <a:ext cx="1775002" cy="730792"/>
            <a:chOff x="5265774" y="3080258"/>
            <a:chExt cx="1775002" cy="730792"/>
          </a:xfrm>
        </p:grpSpPr>
        <p:sp>
          <p:nvSpPr>
            <p:cNvPr id="74" name="Google Shape;74;p13"/>
            <p:cNvSpPr/>
            <p:nvPr/>
          </p:nvSpPr>
          <p:spPr>
            <a:xfrm>
              <a:off x="5506276" y="3080265"/>
              <a:ext cx="1534500" cy="133500"/>
            </a:xfrm>
            <a:prstGeom prst="rect">
              <a:avLst/>
            </a:prstGeom>
            <a:solidFill>
              <a:srgbClr val="0944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 name="Google Shape;75;p13"/>
            <p:cNvGrpSpPr/>
            <p:nvPr/>
          </p:nvGrpSpPr>
          <p:grpSpPr>
            <a:xfrm rot="10800000">
              <a:off x="5455515" y="3080258"/>
              <a:ext cx="92400" cy="411825"/>
              <a:chOff x="2070100" y="2563700"/>
              <a:chExt cx="92400" cy="411825"/>
            </a:xfrm>
          </p:grpSpPr>
          <p:cxnSp>
            <p:nvCxnSpPr>
              <p:cNvPr id="76" name="Google Shape;76;p13"/>
              <p:cNvCxnSpPr/>
              <p:nvPr/>
            </p:nvCxnSpPr>
            <p:spPr>
              <a:xfrm>
                <a:off x="2116300" y="2616125"/>
                <a:ext cx="0" cy="359400"/>
              </a:xfrm>
              <a:prstGeom prst="straightConnector1">
                <a:avLst/>
              </a:prstGeom>
              <a:noFill/>
              <a:ln w="9525" cap="flat" cmpd="sng">
                <a:solidFill>
                  <a:srgbClr val="000000"/>
                </a:solidFill>
                <a:prstDash val="solid"/>
                <a:round/>
                <a:headEnd type="none" w="sm" len="sm"/>
                <a:tailEnd type="none" w="sm" len="sm"/>
              </a:ln>
            </p:spPr>
          </p:cxnSp>
          <p:sp>
            <p:nvSpPr>
              <p:cNvPr id="77" name="Google Shape;77;p13"/>
              <p:cNvSpPr/>
              <p:nvPr/>
            </p:nvSpPr>
            <p:spPr>
              <a:xfrm>
                <a:off x="2070100" y="2563700"/>
                <a:ext cx="92400" cy="924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13"/>
            <p:cNvSpPr txBox="1"/>
            <p:nvPr/>
          </p:nvSpPr>
          <p:spPr>
            <a:xfrm>
              <a:off x="5265774" y="3439650"/>
              <a:ext cx="1160400" cy="371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b="1">
                  <a:latin typeface="Roboto"/>
                  <a:ea typeface="Roboto"/>
                  <a:cs typeface="Roboto"/>
                  <a:sym typeface="Roboto"/>
                </a:rPr>
                <a:t>PROTOTYPE</a:t>
              </a:r>
              <a:endParaRPr sz="1200" b="1">
                <a:latin typeface="Roboto"/>
                <a:ea typeface="Roboto"/>
                <a:cs typeface="Roboto"/>
                <a:sym typeface="Roboto"/>
              </a:endParaRPr>
            </a:p>
          </p:txBody>
        </p:sp>
      </p:grpSp>
      <p:grpSp>
        <p:nvGrpSpPr>
          <p:cNvPr id="79" name="Google Shape;79;p13"/>
          <p:cNvGrpSpPr/>
          <p:nvPr/>
        </p:nvGrpSpPr>
        <p:grpSpPr>
          <a:xfrm>
            <a:off x="6820346" y="2470643"/>
            <a:ext cx="2326136" cy="743122"/>
            <a:chOff x="6820346" y="2470643"/>
            <a:chExt cx="2326136" cy="743122"/>
          </a:xfrm>
        </p:grpSpPr>
        <p:sp>
          <p:nvSpPr>
            <p:cNvPr id="80" name="Google Shape;80;p13"/>
            <p:cNvSpPr/>
            <p:nvPr/>
          </p:nvSpPr>
          <p:spPr>
            <a:xfrm>
              <a:off x="7040783" y="3080265"/>
              <a:ext cx="2105700" cy="133500"/>
            </a:xfrm>
            <a:prstGeom prst="rect">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81;p13"/>
            <p:cNvGrpSpPr/>
            <p:nvPr/>
          </p:nvGrpSpPr>
          <p:grpSpPr>
            <a:xfrm>
              <a:off x="6994658" y="2800855"/>
              <a:ext cx="92400" cy="411825"/>
              <a:chOff x="845575" y="2563700"/>
              <a:chExt cx="92400" cy="411825"/>
            </a:xfrm>
          </p:grpSpPr>
          <p:cxnSp>
            <p:nvCxnSpPr>
              <p:cNvPr id="82" name="Google Shape;82;p13"/>
              <p:cNvCxnSpPr/>
              <p:nvPr/>
            </p:nvCxnSpPr>
            <p:spPr>
              <a:xfrm>
                <a:off x="891775" y="2616125"/>
                <a:ext cx="0" cy="359400"/>
              </a:xfrm>
              <a:prstGeom prst="straightConnector1">
                <a:avLst/>
              </a:prstGeom>
              <a:noFill/>
              <a:ln w="9525" cap="flat" cmpd="sng">
                <a:solidFill>
                  <a:srgbClr val="000000"/>
                </a:solidFill>
                <a:prstDash val="solid"/>
                <a:round/>
                <a:headEnd type="none" w="sm" len="sm"/>
                <a:tailEnd type="none" w="sm" len="sm"/>
              </a:ln>
            </p:spPr>
          </p:cxnSp>
          <p:sp>
            <p:nvSpPr>
              <p:cNvPr id="83" name="Google Shape;83;p13"/>
              <p:cNvSpPr/>
              <p:nvPr/>
            </p:nvSpPr>
            <p:spPr>
              <a:xfrm>
                <a:off x="845575" y="2563700"/>
                <a:ext cx="92400" cy="924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13"/>
            <p:cNvSpPr txBox="1"/>
            <p:nvPr/>
          </p:nvSpPr>
          <p:spPr>
            <a:xfrm>
              <a:off x="6820346" y="2470643"/>
              <a:ext cx="745800" cy="371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b="1">
                  <a:latin typeface="Roboto"/>
                  <a:ea typeface="Roboto"/>
                  <a:cs typeface="Roboto"/>
                  <a:sym typeface="Roboto"/>
                </a:rPr>
                <a:t>TEST</a:t>
              </a:r>
              <a:endParaRPr sz="1200" b="1">
                <a:latin typeface="Roboto"/>
                <a:ea typeface="Roboto"/>
                <a:cs typeface="Roboto"/>
                <a:sym typeface="Roboto"/>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p:nvPr/>
        </p:nvSpPr>
        <p:spPr>
          <a:xfrm>
            <a:off x="2020650" y="1386800"/>
            <a:ext cx="2398800" cy="8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 Social distancing</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Quarantine</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Avoidance of crowd gathering</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Travel restrictions / border controls</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Flight cancellations</a:t>
            </a: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p:txBody>
      </p:sp>
      <p:sp>
        <p:nvSpPr>
          <p:cNvPr id="90" name="Google Shape;90;p14"/>
          <p:cNvSpPr/>
          <p:nvPr/>
        </p:nvSpPr>
        <p:spPr>
          <a:xfrm>
            <a:off x="3802943" y="91450"/>
            <a:ext cx="1538100" cy="442500"/>
          </a:xfrm>
          <a:prstGeom prst="roundRect">
            <a:avLst>
              <a:gd name="adj" fmla="val 50000"/>
            </a:avLst>
          </a:prstGeom>
          <a:solidFill>
            <a:srgbClr val="2F2F2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COVID-19</a:t>
            </a:r>
            <a:endParaRPr>
              <a:solidFill>
                <a:srgbClr val="FFFFFF"/>
              </a:solidFill>
            </a:endParaRPr>
          </a:p>
        </p:txBody>
      </p:sp>
      <p:cxnSp>
        <p:nvCxnSpPr>
          <p:cNvPr id="91" name="Google Shape;91;p14"/>
          <p:cNvCxnSpPr/>
          <p:nvPr/>
        </p:nvCxnSpPr>
        <p:spPr>
          <a:xfrm>
            <a:off x="-10050" y="819350"/>
            <a:ext cx="9164100" cy="0"/>
          </a:xfrm>
          <a:prstGeom prst="straightConnector1">
            <a:avLst/>
          </a:prstGeom>
          <a:noFill/>
          <a:ln w="9525" cap="flat" cmpd="sng">
            <a:solidFill>
              <a:schemeClr val="dk2"/>
            </a:solidFill>
            <a:prstDash val="dot"/>
            <a:round/>
            <a:headEnd type="none" w="med" len="med"/>
            <a:tailEnd type="none" w="med" len="med"/>
          </a:ln>
        </p:spPr>
      </p:cxnSp>
      <p:cxnSp>
        <p:nvCxnSpPr>
          <p:cNvPr id="92" name="Google Shape;92;p14"/>
          <p:cNvCxnSpPr/>
          <p:nvPr/>
        </p:nvCxnSpPr>
        <p:spPr>
          <a:xfrm>
            <a:off x="-10050" y="2654725"/>
            <a:ext cx="9164100" cy="0"/>
          </a:xfrm>
          <a:prstGeom prst="straightConnector1">
            <a:avLst/>
          </a:prstGeom>
          <a:noFill/>
          <a:ln w="9525" cap="flat" cmpd="sng">
            <a:solidFill>
              <a:schemeClr val="dk2"/>
            </a:solidFill>
            <a:prstDash val="dot"/>
            <a:round/>
            <a:headEnd type="none" w="med" len="med"/>
            <a:tailEnd type="none" w="med" len="med"/>
          </a:ln>
        </p:spPr>
      </p:cxnSp>
      <p:cxnSp>
        <p:nvCxnSpPr>
          <p:cNvPr id="93" name="Google Shape;93;p14"/>
          <p:cNvCxnSpPr/>
          <p:nvPr/>
        </p:nvCxnSpPr>
        <p:spPr>
          <a:xfrm>
            <a:off x="-20100" y="3367150"/>
            <a:ext cx="9164100" cy="0"/>
          </a:xfrm>
          <a:prstGeom prst="straightConnector1">
            <a:avLst/>
          </a:prstGeom>
          <a:noFill/>
          <a:ln w="9525" cap="flat" cmpd="sng">
            <a:solidFill>
              <a:schemeClr val="dk2"/>
            </a:solidFill>
            <a:prstDash val="dot"/>
            <a:round/>
            <a:headEnd type="none" w="med" len="med"/>
            <a:tailEnd type="none" w="med" len="med"/>
          </a:ln>
        </p:spPr>
      </p:cxnSp>
      <p:cxnSp>
        <p:nvCxnSpPr>
          <p:cNvPr id="94" name="Google Shape;94;p14"/>
          <p:cNvCxnSpPr/>
          <p:nvPr/>
        </p:nvCxnSpPr>
        <p:spPr>
          <a:xfrm>
            <a:off x="1773750" y="840725"/>
            <a:ext cx="0" cy="4315200"/>
          </a:xfrm>
          <a:prstGeom prst="straightConnector1">
            <a:avLst/>
          </a:prstGeom>
          <a:noFill/>
          <a:ln w="9525" cap="flat" cmpd="sng">
            <a:solidFill>
              <a:schemeClr val="dk2"/>
            </a:solidFill>
            <a:prstDash val="dot"/>
            <a:round/>
            <a:headEnd type="none" w="med" len="med"/>
            <a:tailEnd type="none" w="med" len="med"/>
          </a:ln>
        </p:spPr>
      </p:cxnSp>
      <p:sp>
        <p:nvSpPr>
          <p:cNvPr id="95" name="Google Shape;95;p14"/>
          <p:cNvSpPr/>
          <p:nvPr/>
        </p:nvSpPr>
        <p:spPr>
          <a:xfrm>
            <a:off x="116725" y="944290"/>
            <a:ext cx="1538100" cy="442500"/>
          </a:xfrm>
          <a:prstGeom prst="roundRect">
            <a:avLst>
              <a:gd name="adj" fmla="val 50000"/>
            </a:avLst>
          </a:prstGeom>
          <a:solidFill>
            <a:srgbClr val="50505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FFFFFF"/>
                </a:solidFill>
                <a:latin typeface="Roboto"/>
                <a:ea typeface="Roboto"/>
                <a:cs typeface="Roboto"/>
                <a:sym typeface="Roboto"/>
              </a:rPr>
              <a:t>INSPIRATION</a:t>
            </a:r>
            <a:endParaRPr b="1">
              <a:solidFill>
                <a:srgbClr val="FFFFFF"/>
              </a:solidFill>
            </a:endParaRPr>
          </a:p>
        </p:txBody>
      </p:sp>
      <p:sp>
        <p:nvSpPr>
          <p:cNvPr id="96" name="Google Shape;96;p14"/>
          <p:cNvSpPr/>
          <p:nvPr/>
        </p:nvSpPr>
        <p:spPr>
          <a:xfrm>
            <a:off x="116725" y="2789678"/>
            <a:ext cx="1538100" cy="442500"/>
          </a:xfrm>
          <a:prstGeom prst="roundRect">
            <a:avLst>
              <a:gd name="adj" fmla="val 50000"/>
            </a:avLst>
          </a:prstGeom>
          <a:solidFill>
            <a:srgbClr val="50505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FFFFFF"/>
                </a:solidFill>
                <a:latin typeface="Roboto"/>
                <a:ea typeface="Roboto"/>
                <a:cs typeface="Roboto"/>
                <a:sym typeface="Roboto"/>
              </a:rPr>
              <a:t>IDEATION</a:t>
            </a:r>
            <a:endParaRPr b="1">
              <a:solidFill>
                <a:srgbClr val="FFFFFF"/>
              </a:solidFill>
            </a:endParaRPr>
          </a:p>
        </p:txBody>
      </p:sp>
      <p:sp>
        <p:nvSpPr>
          <p:cNvPr id="97" name="Google Shape;97;p14"/>
          <p:cNvSpPr/>
          <p:nvPr/>
        </p:nvSpPr>
        <p:spPr>
          <a:xfrm>
            <a:off x="116725" y="3484140"/>
            <a:ext cx="1538100" cy="442500"/>
          </a:xfrm>
          <a:prstGeom prst="roundRect">
            <a:avLst>
              <a:gd name="adj" fmla="val 50000"/>
            </a:avLst>
          </a:prstGeom>
          <a:solidFill>
            <a:srgbClr val="50505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solidFill>
                  <a:srgbClr val="FFFFFF"/>
                </a:solidFill>
                <a:latin typeface="Roboto"/>
                <a:ea typeface="Roboto"/>
                <a:cs typeface="Roboto"/>
                <a:sym typeface="Roboto"/>
              </a:rPr>
              <a:t>IMPLEMENTATION</a:t>
            </a:r>
            <a:endParaRPr b="1">
              <a:solidFill>
                <a:srgbClr val="FFFFFF"/>
              </a:solidFill>
            </a:endParaRPr>
          </a:p>
        </p:txBody>
      </p:sp>
      <p:cxnSp>
        <p:nvCxnSpPr>
          <p:cNvPr id="98" name="Google Shape;98;p14"/>
          <p:cNvCxnSpPr>
            <a:stCxn id="96" idx="2"/>
            <a:endCxn id="97" idx="0"/>
          </p:cNvCxnSpPr>
          <p:nvPr/>
        </p:nvCxnSpPr>
        <p:spPr>
          <a:xfrm>
            <a:off x="885775" y="3232178"/>
            <a:ext cx="0" cy="252000"/>
          </a:xfrm>
          <a:prstGeom prst="straightConnector1">
            <a:avLst/>
          </a:prstGeom>
          <a:noFill/>
          <a:ln w="9525" cap="flat" cmpd="sng">
            <a:solidFill>
              <a:schemeClr val="dk2"/>
            </a:solidFill>
            <a:prstDash val="solid"/>
            <a:round/>
            <a:headEnd type="none" w="med" len="med"/>
            <a:tailEnd type="triangle" w="med" len="med"/>
          </a:ln>
        </p:spPr>
      </p:cxnSp>
      <p:sp>
        <p:nvSpPr>
          <p:cNvPr id="99" name="Google Shape;99;p14"/>
          <p:cNvSpPr/>
          <p:nvPr/>
        </p:nvSpPr>
        <p:spPr>
          <a:xfrm>
            <a:off x="1964723" y="348415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Redefine Methods</a:t>
            </a:r>
            <a:endParaRPr b="1"/>
          </a:p>
        </p:txBody>
      </p:sp>
      <p:sp>
        <p:nvSpPr>
          <p:cNvPr id="100" name="Google Shape;100;p14"/>
          <p:cNvSpPr/>
          <p:nvPr/>
        </p:nvSpPr>
        <p:spPr>
          <a:xfrm>
            <a:off x="4489737" y="348415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Reinvent Engagement</a:t>
            </a:r>
            <a:endParaRPr b="1"/>
          </a:p>
        </p:txBody>
      </p:sp>
      <p:sp>
        <p:nvSpPr>
          <p:cNvPr id="101" name="Google Shape;101;p14"/>
          <p:cNvSpPr/>
          <p:nvPr/>
        </p:nvSpPr>
        <p:spPr>
          <a:xfrm>
            <a:off x="7014750" y="348415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Reimagine Collaboration</a:t>
            </a:r>
            <a:endParaRPr b="1"/>
          </a:p>
        </p:txBody>
      </p:sp>
      <p:sp>
        <p:nvSpPr>
          <p:cNvPr id="102" name="Google Shape;102;p14"/>
          <p:cNvSpPr/>
          <p:nvPr/>
        </p:nvSpPr>
        <p:spPr>
          <a:xfrm>
            <a:off x="1964725" y="2789700"/>
            <a:ext cx="69864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Reactive solutions</a:t>
            </a:r>
            <a:r>
              <a:rPr lang="en" sz="1000">
                <a:latin typeface="Roboto"/>
                <a:ea typeface="Roboto"/>
                <a:cs typeface="Roboto"/>
                <a:sym typeface="Roboto"/>
              </a:rPr>
              <a:t>: Cancellation / Postponement / Relocation </a:t>
            </a:r>
            <a:endParaRPr sz="1000">
              <a:latin typeface="Roboto"/>
              <a:ea typeface="Roboto"/>
              <a:cs typeface="Roboto"/>
              <a:sym typeface="Roboto"/>
            </a:endParaRPr>
          </a:p>
          <a:p>
            <a:pPr marL="0" lvl="0" indent="0" algn="ctr" rtl="0">
              <a:spcBef>
                <a:spcPts val="0"/>
              </a:spcBef>
              <a:spcAft>
                <a:spcPts val="0"/>
              </a:spcAft>
              <a:buNone/>
            </a:pPr>
            <a:r>
              <a:rPr lang="en" sz="1000" b="1">
                <a:solidFill>
                  <a:schemeClr val="dk1"/>
                </a:solidFill>
                <a:latin typeface="Roboto"/>
                <a:ea typeface="Roboto"/>
                <a:cs typeface="Roboto"/>
                <a:sym typeface="Roboto"/>
              </a:rPr>
              <a:t>Digital solutions</a:t>
            </a:r>
            <a:r>
              <a:rPr lang="en" sz="1000">
                <a:solidFill>
                  <a:schemeClr val="dk1"/>
                </a:solidFill>
                <a:latin typeface="Roboto"/>
                <a:ea typeface="Roboto"/>
                <a:cs typeface="Roboto"/>
                <a:sym typeface="Roboto"/>
              </a:rPr>
              <a:t>:  Virtual event / Hybrid event</a:t>
            </a:r>
            <a:endParaRPr sz="1000">
              <a:latin typeface="Roboto"/>
              <a:ea typeface="Roboto"/>
              <a:cs typeface="Roboto"/>
              <a:sym typeface="Roboto"/>
            </a:endParaRPr>
          </a:p>
        </p:txBody>
      </p:sp>
      <p:sp>
        <p:nvSpPr>
          <p:cNvPr id="103" name="Google Shape;103;p14"/>
          <p:cNvSpPr/>
          <p:nvPr/>
        </p:nvSpPr>
        <p:spPr>
          <a:xfrm>
            <a:off x="1964725" y="939825"/>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Challenges to the tourism industry</a:t>
            </a:r>
            <a:endParaRPr b="1"/>
          </a:p>
        </p:txBody>
      </p:sp>
      <p:sp>
        <p:nvSpPr>
          <p:cNvPr id="104" name="Google Shape;104;p14"/>
          <p:cNvSpPr/>
          <p:nvPr/>
        </p:nvSpPr>
        <p:spPr>
          <a:xfrm>
            <a:off x="4554139" y="944288"/>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 Specific challenges in the event sector</a:t>
            </a:r>
            <a:endParaRPr b="1"/>
          </a:p>
        </p:txBody>
      </p:sp>
      <p:sp>
        <p:nvSpPr>
          <p:cNvPr id="105" name="Google Shape;105;p14"/>
          <p:cNvSpPr txBox="1"/>
          <p:nvPr/>
        </p:nvSpPr>
        <p:spPr>
          <a:xfrm>
            <a:off x="4666350" y="1386800"/>
            <a:ext cx="4284900" cy="8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 Minimizing the loss of revenue</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Guaranteeing the safety of attendees</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Providing high-touch environment for attendees</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Coordinating with stakeholders across the supply chain</a:t>
            </a:r>
            <a:endParaRPr sz="1000">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 Suspension of travel insurance</a:t>
            </a:r>
            <a:endParaRPr sz="1000">
              <a:solidFill>
                <a:schemeClr val="dk1"/>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 Long lead time required</a:t>
            </a:r>
            <a:endParaRPr sz="1000">
              <a:solidFill>
                <a:schemeClr val="dk1"/>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 Employer’s limited budget to send employees to attend events</a:t>
            </a:r>
            <a:endParaRPr sz="1000">
              <a:solidFill>
                <a:schemeClr val="dk1"/>
              </a:solidFill>
              <a:latin typeface="Roboto"/>
              <a:ea typeface="Roboto"/>
              <a:cs typeface="Roboto"/>
              <a:sym typeface="Roboto"/>
            </a:endParaRPr>
          </a:p>
        </p:txBody>
      </p:sp>
      <p:cxnSp>
        <p:nvCxnSpPr>
          <p:cNvPr id="106" name="Google Shape;106;p14"/>
          <p:cNvCxnSpPr>
            <a:stCxn id="90" idx="2"/>
          </p:cNvCxnSpPr>
          <p:nvPr/>
        </p:nvCxnSpPr>
        <p:spPr>
          <a:xfrm>
            <a:off x="4571993" y="533950"/>
            <a:ext cx="0" cy="279300"/>
          </a:xfrm>
          <a:prstGeom prst="straightConnector1">
            <a:avLst/>
          </a:prstGeom>
          <a:noFill/>
          <a:ln w="9525" cap="flat" cmpd="sng">
            <a:solidFill>
              <a:schemeClr val="dk2"/>
            </a:solidFill>
            <a:prstDash val="solid"/>
            <a:round/>
            <a:headEnd type="none" w="med" len="med"/>
            <a:tailEnd type="triangle" w="med" len="med"/>
          </a:ln>
        </p:spPr>
      </p:cxnSp>
      <p:sp>
        <p:nvSpPr>
          <p:cNvPr id="107" name="Google Shape;107;p14"/>
          <p:cNvSpPr txBox="1"/>
          <p:nvPr/>
        </p:nvSpPr>
        <p:spPr>
          <a:xfrm>
            <a:off x="2020650" y="3926650"/>
            <a:ext cx="2322600" cy="8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Rethink how to attract and connect with the participants. Be flexible &amp; agile when testing ideas.Redefine methods: response, recovery,  regeneration.</a:t>
            </a: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p:txBody>
      </p:sp>
      <p:sp>
        <p:nvSpPr>
          <p:cNvPr id="108" name="Google Shape;108;p14"/>
          <p:cNvSpPr txBox="1"/>
          <p:nvPr/>
        </p:nvSpPr>
        <p:spPr>
          <a:xfrm>
            <a:off x="4551950" y="3926650"/>
            <a:ext cx="2146500" cy="11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Provide immersive experience. Engage with technology such as as live polls, online quizzes, event live streams and online  chat rooms. Design live experiences for face-to-face events.</a:t>
            </a: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p:txBody>
      </p:sp>
      <p:sp>
        <p:nvSpPr>
          <p:cNvPr id="109" name="Google Shape;109;p14"/>
          <p:cNvSpPr txBox="1"/>
          <p:nvPr/>
        </p:nvSpPr>
        <p:spPr>
          <a:xfrm>
            <a:off x="7033225" y="3926650"/>
            <a:ext cx="2146500" cy="11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Form as an industry-led, government-supported, or business-to-business, collaboration that will act quickly by prototyping ideas on safe business events.</a:t>
            </a:r>
            <a:endParaRPr sz="1000">
              <a:latin typeface="Roboto"/>
              <a:ea typeface="Roboto"/>
              <a:cs typeface="Roboto"/>
              <a:sym typeface="Roboto"/>
            </a:endParaRPr>
          </a:p>
        </p:txBody>
      </p:sp>
      <p:cxnSp>
        <p:nvCxnSpPr>
          <p:cNvPr id="110" name="Google Shape;110;p14"/>
          <p:cNvCxnSpPr>
            <a:stCxn id="95" idx="2"/>
            <a:endCxn id="96" idx="0"/>
          </p:cNvCxnSpPr>
          <p:nvPr/>
        </p:nvCxnSpPr>
        <p:spPr>
          <a:xfrm>
            <a:off x="885775" y="1386790"/>
            <a:ext cx="0" cy="14028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5"/>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Inspiration (Empathize &amp; Define)</a:t>
            </a:r>
            <a:endParaRPr/>
          </a:p>
        </p:txBody>
      </p:sp>
      <p:sp>
        <p:nvSpPr>
          <p:cNvPr id="116" name="Google Shape;116;p15"/>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An inspiration requires an understanding of the challenges that an organization is trying to address before searching for solutions. Therefore, it is vital to understand key challenges to the tourism industry, as well as the events sector’ specific challenges.</a:t>
            </a:r>
            <a:endParaRPr/>
          </a:p>
        </p:txBody>
      </p:sp>
      <p:sp>
        <p:nvSpPr>
          <p:cNvPr id="117" name="Google Shape;117;p15"/>
          <p:cNvSpPr txBox="1"/>
          <p:nvPr/>
        </p:nvSpPr>
        <p:spPr>
          <a:xfrm>
            <a:off x="446625" y="3283075"/>
            <a:ext cx="2398800" cy="8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 Social distancing</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Quarantine</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Avoidance of crowd gathering</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Travel restrictions / border controls</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Flight cancellations</a:t>
            </a: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p:txBody>
      </p:sp>
      <p:sp>
        <p:nvSpPr>
          <p:cNvPr id="118" name="Google Shape;118;p15"/>
          <p:cNvSpPr/>
          <p:nvPr/>
        </p:nvSpPr>
        <p:spPr>
          <a:xfrm>
            <a:off x="390700" y="283610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Challenges to the tourism industry</a:t>
            </a:r>
            <a:endParaRPr b="1"/>
          </a:p>
        </p:txBody>
      </p:sp>
      <p:sp>
        <p:nvSpPr>
          <p:cNvPr id="119" name="Google Shape;119;p15"/>
          <p:cNvSpPr/>
          <p:nvPr/>
        </p:nvSpPr>
        <p:spPr>
          <a:xfrm>
            <a:off x="2980114" y="2840563"/>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 Specific challenges in the event sector</a:t>
            </a:r>
            <a:endParaRPr b="1"/>
          </a:p>
        </p:txBody>
      </p:sp>
      <p:sp>
        <p:nvSpPr>
          <p:cNvPr id="120" name="Google Shape;120;p15"/>
          <p:cNvSpPr txBox="1"/>
          <p:nvPr/>
        </p:nvSpPr>
        <p:spPr>
          <a:xfrm>
            <a:off x="3092325" y="3283075"/>
            <a:ext cx="4284900" cy="8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 Minimizing the loss of revenue</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Guaranteeing the safety of attendees</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Providing high-touch environment for attendees</a:t>
            </a:r>
            <a:endParaRPr sz="1000">
              <a:latin typeface="Roboto"/>
              <a:ea typeface="Roboto"/>
              <a:cs typeface="Roboto"/>
              <a:sym typeface="Roboto"/>
            </a:endParaRPr>
          </a:p>
          <a:p>
            <a:pPr marL="0" lvl="0" indent="0" algn="l" rtl="0">
              <a:spcBef>
                <a:spcPts val="0"/>
              </a:spcBef>
              <a:spcAft>
                <a:spcPts val="0"/>
              </a:spcAft>
              <a:buNone/>
            </a:pPr>
            <a:r>
              <a:rPr lang="en" sz="1000">
                <a:latin typeface="Roboto"/>
                <a:ea typeface="Roboto"/>
                <a:cs typeface="Roboto"/>
                <a:sym typeface="Roboto"/>
              </a:rPr>
              <a:t>- Coordinating with stakeholders across the supply chain</a:t>
            </a:r>
            <a:endParaRPr sz="1000">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 Suspension of travel insurance</a:t>
            </a:r>
            <a:endParaRPr sz="1000">
              <a:solidFill>
                <a:schemeClr val="dk1"/>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 Long lead time required</a:t>
            </a:r>
            <a:endParaRPr sz="1000">
              <a:solidFill>
                <a:schemeClr val="dk1"/>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1000">
                <a:solidFill>
                  <a:schemeClr val="dk1"/>
                </a:solidFill>
                <a:latin typeface="Roboto"/>
                <a:ea typeface="Roboto"/>
                <a:cs typeface="Roboto"/>
                <a:sym typeface="Roboto"/>
              </a:rPr>
              <a:t>- Employer’s limited budget to send employees to attend events</a:t>
            </a:r>
            <a:endParaRPr sz="1000">
              <a:solidFill>
                <a:schemeClr val="dk1"/>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6"/>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Ideation (Ideate)</a:t>
            </a:r>
            <a:endParaRPr/>
          </a:p>
        </p:txBody>
      </p:sp>
      <p:sp>
        <p:nvSpPr>
          <p:cNvPr id="126" name="Google Shape;126;p16"/>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Ideation can be categorized into two types, which are reactive solutions and digital solutions.</a:t>
            </a:r>
            <a:endParaRPr/>
          </a:p>
        </p:txBody>
      </p:sp>
      <p:sp>
        <p:nvSpPr>
          <p:cNvPr id="127" name="Google Shape;127;p16"/>
          <p:cNvSpPr/>
          <p:nvPr/>
        </p:nvSpPr>
        <p:spPr>
          <a:xfrm>
            <a:off x="311700" y="2194775"/>
            <a:ext cx="69864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Reactive solutions</a:t>
            </a:r>
            <a:r>
              <a:rPr lang="en" sz="1000">
                <a:latin typeface="Roboto"/>
                <a:ea typeface="Roboto"/>
                <a:cs typeface="Roboto"/>
                <a:sym typeface="Roboto"/>
              </a:rPr>
              <a:t>: Cancellation / Postponement / Relocation </a:t>
            </a:r>
            <a:endParaRPr sz="1000">
              <a:latin typeface="Roboto"/>
              <a:ea typeface="Roboto"/>
              <a:cs typeface="Roboto"/>
              <a:sym typeface="Roboto"/>
            </a:endParaRPr>
          </a:p>
          <a:p>
            <a:pPr marL="0" lvl="0" indent="0" algn="ctr" rtl="0">
              <a:spcBef>
                <a:spcPts val="0"/>
              </a:spcBef>
              <a:spcAft>
                <a:spcPts val="0"/>
              </a:spcAft>
              <a:buNone/>
            </a:pPr>
            <a:r>
              <a:rPr lang="en" sz="1000" b="1">
                <a:solidFill>
                  <a:schemeClr val="dk1"/>
                </a:solidFill>
                <a:latin typeface="Roboto"/>
                <a:ea typeface="Roboto"/>
                <a:cs typeface="Roboto"/>
                <a:sym typeface="Roboto"/>
              </a:rPr>
              <a:t>Digital solutions</a:t>
            </a:r>
            <a:r>
              <a:rPr lang="en" sz="1000">
                <a:solidFill>
                  <a:schemeClr val="dk1"/>
                </a:solidFill>
                <a:latin typeface="Roboto"/>
                <a:ea typeface="Roboto"/>
                <a:cs typeface="Roboto"/>
                <a:sym typeface="Roboto"/>
              </a:rPr>
              <a:t>:  Virtual event / Hybrid event</a:t>
            </a:r>
            <a:endParaRPr sz="1000">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7"/>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Implementation (Prototype &amp; Test)</a:t>
            </a:r>
            <a:endParaRPr/>
          </a:p>
        </p:txBody>
      </p:sp>
      <p:sp>
        <p:nvSpPr>
          <p:cNvPr id="133" name="Google Shape;133;p17"/>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implementation stage of design thinking focuses on prototyping with iterative feedback from stakeholders during testing.</a:t>
            </a:r>
            <a:endParaRPr/>
          </a:p>
        </p:txBody>
      </p:sp>
      <p:sp>
        <p:nvSpPr>
          <p:cNvPr id="134" name="Google Shape;134;p17"/>
          <p:cNvSpPr/>
          <p:nvPr/>
        </p:nvSpPr>
        <p:spPr>
          <a:xfrm>
            <a:off x="311698" y="248025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Redefine Methods</a:t>
            </a:r>
            <a:endParaRPr b="1"/>
          </a:p>
        </p:txBody>
      </p:sp>
      <p:sp>
        <p:nvSpPr>
          <p:cNvPr id="135" name="Google Shape;135;p17"/>
          <p:cNvSpPr/>
          <p:nvPr/>
        </p:nvSpPr>
        <p:spPr>
          <a:xfrm>
            <a:off x="2836712" y="248025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Reinvent Engagement</a:t>
            </a:r>
            <a:endParaRPr b="1"/>
          </a:p>
        </p:txBody>
      </p:sp>
      <p:sp>
        <p:nvSpPr>
          <p:cNvPr id="136" name="Google Shape;136;p17"/>
          <p:cNvSpPr/>
          <p:nvPr/>
        </p:nvSpPr>
        <p:spPr>
          <a:xfrm>
            <a:off x="5361725" y="2480250"/>
            <a:ext cx="1631700" cy="442500"/>
          </a:xfrm>
          <a:prstGeom prst="roundRect">
            <a:avLst>
              <a:gd name="adj" fmla="val 50000"/>
            </a:avLst>
          </a:prstGeom>
          <a:solidFill>
            <a:srgbClr val="D9D9D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Roboto"/>
                <a:ea typeface="Roboto"/>
                <a:cs typeface="Roboto"/>
                <a:sym typeface="Roboto"/>
              </a:rPr>
              <a:t>Reimagine Collaboration</a:t>
            </a:r>
            <a:endParaRPr b="1"/>
          </a:p>
        </p:txBody>
      </p:sp>
      <p:sp>
        <p:nvSpPr>
          <p:cNvPr id="137" name="Google Shape;137;p17"/>
          <p:cNvSpPr txBox="1"/>
          <p:nvPr/>
        </p:nvSpPr>
        <p:spPr>
          <a:xfrm>
            <a:off x="367625" y="2922750"/>
            <a:ext cx="2322600" cy="8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Rethink how to attract and connect with the participants. Be flexible &amp; agile when testing ideas.Redefine methods: response, recovery,  regeneration.</a:t>
            </a: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p:txBody>
      </p:sp>
      <p:sp>
        <p:nvSpPr>
          <p:cNvPr id="138" name="Google Shape;138;p17"/>
          <p:cNvSpPr txBox="1"/>
          <p:nvPr/>
        </p:nvSpPr>
        <p:spPr>
          <a:xfrm>
            <a:off x="2898925" y="2922750"/>
            <a:ext cx="2146500" cy="11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Provide immersive experience. Engage with technology such as as live polls, online quizzes, event live streams and online  chat rooms. Design live experiences for face-to-face events.</a:t>
            </a: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a:p>
            <a:pPr marL="0" lvl="0" indent="0" algn="l" rtl="0">
              <a:spcBef>
                <a:spcPts val="0"/>
              </a:spcBef>
              <a:spcAft>
                <a:spcPts val="0"/>
              </a:spcAft>
              <a:buNone/>
            </a:pPr>
            <a:endParaRPr sz="1000">
              <a:latin typeface="Roboto"/>
              <a:ea typeface="Roboto"/>
              <a:cs typeface="Roboto"/>
              <a:sym typeface="Roboto"/>
            </a:endParaRPr>
          </a:p>
        </p:txBody>
      </p:sp>
      <p:sp>
        <p:nvSpPr>
          <p:cNvPr id="139" name="Google Shape;139;p17"/>
          <p:cNvSpPr txBox="1"/>
          <p:nvPr/>
        </p:nvSpPr>
        <p:spPr>
          <a:xfrm>
            <a:off x="5380200" y="2922750"/>
            <a:ext cx="2146500" cy="110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latin typeface="Roboto"/>
                <a:ea typeface="Roboto"/>
                <a:cs typeface="Roboto"/>
                <a:sym typeface="Roboto"/>
              </a:rPr>
              <a:t>Form as an industry-led, government-supported, or business-to-business, collaboration that will act quickly by prototyping ideas on safe business events.</a:t>
            </a:r>
            <a:endParaRPr sz="1000">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464</Words>
  <Application>Microsoft Office PowerPoint</Application>
  <PresentationFormat>On-screen Show (16:9)</PresentationFormat>
  <Paragraphs>60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Roboto</vt:lpstr>
      <vt:lpstr>Arial</vt:lpstr>
      <vt:lpstr>Simple Light</vt:lpstr>
      <vt:lpstr>Design thinking</vt:lpstr>
      <vt:lpstr>PowerPoint Presentation</vt:lpstr>
      <vt:lpstr>Inspiration (Empathize &amp; Define)</vt:lpstr>
      <vt:lpstr>Ideation (Ideate)</vt:lpstr>
      <vt:lpstr>Implementation (Prototype &amp;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thinking</dc:title>
  <dc:creator>User</dc:creator>
  <cp:lastModifiedBy>Sally North</cp:lastModifiedBy>
  <cp:revision>2</cp:revision>
  <dcterms:modified xsi:type="dcterms:W3CDTF">2021-03-23T17:02:45Z</dcterms:modified>
</cp:coreProperties>
</file>